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08FD-31E3-4F86-BFE7-2681C6C83321}" type="datetimeFigureOut">
              <a:rPr lang="tr-TR" smtClean="0"/>
              <a:t>18.9.2018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F92D-E353-451D-AF2A-E8FAE6C41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379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08FD-31E3-4F86-BFE7-2681C6C83321}" type="datetimeFigureOut">
              <a:rPr lang="tr-TR" smtClean="0"/>
              <a:t>18.9.2018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F92D-E353-451D-AF2A-E8FAE6C41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085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08FD-31E3-4F86-BFE7-2681C6C83321}" type="datetimeFigureOut">
              <a:rPr lang="tr-TR" smtClean="0"/>
              <a:t>18.9.2018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F92D-E353-451D-AF2A-E8FAE6C41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9475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08FD-31E3-4F86-BFE7-2681C6C83321}" type="datetimeFigureOut">
              <a:rPr lang="tr-TR" smtClean="0"/>
              <a:t>18.9.2018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F92D-E353-451D-AF2A-E8FAE6C41064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1570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08FD-31E3-4F86-BFE7-2681C6C83321}" type="datetimeFigureOut">
              <a:rPr lang="tr-TR" smtClean="0"/>
              <a:t>18.9.2018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F92D-E353-451D-AF2A-E8FAE6C41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259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08FD-31E3-4F86-BFE7-2681C6C83321}" type="datetimeFigureOut">
              <a:rPr lang="tr-TR" smtClean="0"/>
              <a:t>18.9.2018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F92D-E353-451D-AF2A-E8FAE6C41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637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08FD-31E3-4F86-BFE7-2681C6C83321}" type="datetimeFigureOut">
              <a:rPr lang="tr-TR" smtClean="0"/>
              <a:t>18.9.2018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F92D-E353-451D-AF2A-E8FAE6C41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2170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08FD-31E3-4F86-BFE7-2681C6C83321}" type="datetimeFigureOut">
              <a:rPr lang="tr-TR" smtClean="0"/>
              <a:t>18.9.2018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F92D-E353-451D-AF2A-E8FAE6C41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1613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08FD-31E3-4F86-BFE7-2681C6C83321}" type="datetimeFigureOut">
              <a:rPr lang="tr-TR" smtClean="0"/>
              <a:t>18.9.2018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F92D-E353-451D-AF2A-E8FAE6C41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328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08FD-31E3-4F86-BFE7-2681C6C83321}" type="datetimeFigureOut">
              <a:rPr lang="tr-TR" smtClean="0"/>
              <a:t>18.9.2018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F92D-E353-451D-AF2A-E8FAE6C41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24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08FD-31E3-4F86-BFE7-2681C6C83321}" type="datetimeFigureOut">
              <a:rPr lang="tr-TR" smtClean="0"/>
              <a:t>18.9.2018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F92D-E353-451D-AF2A-E8FAE6C41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759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08FD-31E3-4F86-BFE7-2681C6C83321}" type="datetimeFigureOut">
              <a:rPr lang="tr-TR" smtClean="0"/>
              <a:t>18.9.2018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F92D-E353-451D-AF2A-E8FAE6C41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52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08FD-31E3-4F86-BFE7-2681C6C83321}" type="datetimeFigureOut">
              <a:rPr lang="tr-TR" smtClean="0"/>
              <a:t>18.9.2018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F92D-E353-451D-AF2A-E8FAE6C41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208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08FD-31E3-4F86-BFE7-2681C6C83321}" type="datetimeFigureOut">
              <a:rPr lang="tr-TR" smtClean="0"/>
              <a:t>18.9.2018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F92D-E353-451D-AF2A-E8FAE6C41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68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08FD-31E3-4F86-BFE7-2681C6C83321}" type="datetimeFigureOut">
              <a:rPr lang="tr-TR" smtClean="0"/>
              <a:t>18.9.2018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F92D-E353-451D-AF2A-E8FAE6C41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9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08FD-31E3-4F86-BFE7-2681C6C83321}" type="datetimeFigureOut">
              <a:rPr lang="tr-TR" smtClean="0"/>
              <a:t>18.9.2018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F92D-E353-451D-AF2A-E8FAE6C41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8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08FD-31E3-4F86-BFE7-2681C6C83321}" type="datetimeFigureOut">
              <a:rPr lang="tr-TR" smtClean="0"/>
              <a:t>18.9.2018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F92D-E353-451D-AF2A-E8FAE6C41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908FD-31E3-4F86-BFE7-2681C6C83321}" type="datetimeFigureOut">
              <a:rPr lang="tr-TR" smtClean="0"/>
              <a:t>18.9.2018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8F92D-E353-451D-AF2A-E8FAE6C410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965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Nesneye Dayalı Programlama 1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Öğretim Görevlisi</a:t>
            </a:r>
          </a:p>
          <a:p>
            <a:r>
              <a:rPr lang="tr-TR" dirty="0"/>
              <a:t>Alper Talha KARADENİZ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639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"/>
            <a:ext cx="10353761" cy="793376"/>
          </a:xfrm>
        </p:spPr>
        <p:txBody>
          <a:bodyPr/>
          <a:lstStyle/>
          <a:p>
            <a:r>
              <a:rPr lang="tr-TR" dirty="0" err="1"/>
              <a:t>Static</a:t>
            </a:r>
            <a:r>
              <a:rPr lang="tr-TR" dirty="0"/>
              <a:t> Kavramı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685799"/>
            <a:ext cx="10353762" cy="6078071"/>
          </a:xfrm>
        </p:spPr>
        <p:txBody>
          <a:bodyPr>
            <a:normAutofit/>
          </a:bodyPr>
          <a:lstStyle/>
          <a:p>
            <a:r>
              <a:rPr lang="tr-TR" dirty="0"/>
              <a:t>Bir sınıfın herhangi üyesine sınıfın yeni bir örneğini oluşturmadan erişmek istenildiği taktirde </a:t>
            </a:r>
            <a:r>
              <a:rPr lang="tr-TR" dirty="0" err="1"/>
              <a:t>static</a:t>
            </a:r>
            <a:r>
              <a:rPr lang="tr-TR" dirty="0"/>
              <a:t> anahtar sözcüğü devreye girecektir.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 err="1"/>
              <a:t>staticClassOrnegi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en-US" dirty="0" smtClean="0"/>
              <a:t>public </a:t>
            </a:r>
            <a:r>
              <a:rPr lang="en-US" dirty="0"/>
              <a:t>static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Topla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/>
              <a:t>a + b; </a:t>
            </a:r>
          </a:p>
          <a:p>
            <a:pPr marL="0" indent="0">
              <a:buNone/>
            </a:pPr>
            <a:r>
              <a:rPr lang="tr-TR" dirty="0" smtClean="0"/>
              <a:t>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} </a:t>
            </a:r>
            <a:r>
              <a:rPr lang="tr-TR" dirty="0"/>
              <a:t>	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8144" y="2931459"/>
            <a:ext cx="5979412" cy="383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75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699247"/>
          </a:xfrm>
        </p:spPr>
        <p:txBody>
          <a:bodyPr>
            <a:normAutofit/>
          </a:bodyPr>
          <a:lstStyle/>
          <a:p>
            <a:r>
              <a:rPr lang="tr-TR" sz="2000" dirty="0" err="1"/>
              <a:t>Static</a:t>
            </a:r>
            <a:r>
              <a:rPr lang="tr-TR" sz="2000" dirty="0"/>
              <a:t> Kavramı 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564775"/>
            <a:ext cx="10353762" cy="6158753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Benzeri şekilde metotlar </a:t>
            </a:r>
            <a:r>
              <a:rPr lang="tr-TR" dirty="0" err="1"/>
              <a:t>static</a:t>
            </a:r>
            <a:r>
              <a:rPr lang="tr-TR" dirty="0"/>
              <a:t> olabileceği gibi değişkenlerimiz de </a:t>
            </a:r>
            <a:r>
              <a:rPr lang="tr-TR" dirty="0" err="1"/>
              <a:t>static</a:t>
            </a:r>
            <a:r>
              <a:rPr lang="tr-TR" dirty="0"/>
              <a:t> olabilir.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 err="1"/>
              <a:t>MyClass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string</a:t>
            </a:r>
            <a:r>
              <a:rPr lang="tr-TR" dirty="0"/>
              <a:t> adi;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double</a:t>
            </a:r>
            <a:r>
              <a:rPr lang="tr-TR" dirty="0"/>
              <a:t> </a:t>
            </a:r>
            <a:r>
              <a:rPr lang="tr-TR" dirty="0" err="1"/>
              <a:t>kdv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static</a:t>
            </a:r>
            <a:r>
              <a:rPr lang="tr-TR" dirty="0"/>
              <a:t> </a:t>
            </a:r>
            <a:r>
              <a:rPr lang="tr-TR" dirty="0" err="1"/>
              <a:t>int</a:t>
            </a:r>
            <a:r>
              <a:rPr lang="tr-TR" dirty="0"/>
              <a:t> fiyat; </a:t>
            </a:r>
          </a:p>
          <a:p>
            <a:pPr marL="0" indent="0">
              <a:buNone/>
            </a:pPr>
            <a:r>
              <a:rPr lang="tr-TR" dirty="0" smtClean="0"/>
              <a:t>		} </a:t>
            </a: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/>
              <a:t>Program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static</a:t>
            </a:r>
            <a:r>
              <a:rPr lang="tr-TR" dirty="0" smtClean="0"/>
              <a:t> </a:t>
            </a:r>
            <a:r>
              <a:rPr lang="tr-TR" dirty="0" err="1"/>
              <a:t>void</a:t>
            </a:r>
            <a:r>
              <a:rPr lang="tr-TR" dirty="0"/>
              <a:t> Main(</a:t>
            </a:r>
            <a:r>
              <a:rPr lang="tr-TR" dirty="0" err="1"/>
              <a:t>string</a:t>
            </a:r>
            <a:r>
              <a:rPr lang="tr-TR" dirty="0"/>
              <a:t>[] </a:t>
            </a:r>
            <a:r>
              <a:rPr lang="tr-TR" dirty="0" err="1"/>
              <a:t>args</a:t>
            </a:r>
            <a:r>
              <a:rPr lang="tr-TR" dirty="0"/>
              <a:t>)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MyClass.fiyat</a:t>
            </a:r>
            <a:r>
              <a:rPr lang="tr-TR" dirty="0" smtClean="0"/>
              <a:t> </a:t>
            </a:r>
            <a:r>
              <a:rPr lang="tr-TR" dirty="0"/>
              <a:t>= 2300;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Console.WriteLine</a:t>
            </a:r>
            <a:r>
              <a:rPr lang="tr-TR" dirty="0" smtClean="0"/>
              <a:t>(</a:t>
            </a:r>
            <a:r>
              <a:rPr lang="tr-TR" dirty="0" err="1" smtClean="0"/>
              <a:t>MyClass.fiyat</a:t>
            </a:r>
            <a:r>
              <a:rPr lang="tr-TR" dirty="0"/>
              <a:t>);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Console.WriteLine</a:t>
            </a:r>
            <a:r>
              <a:rPr lang="tr-TR" dirty="0"/>
              <a:t>(); </a:t>
            </a:r>
          </a:p>
          <a:p>
            <a:pPr marL="0" indent="0">
              <a:buNone/>
            </a:pPr>
            <a:r>
              <a:rPr lang="tr-TR" dirty="0" smtClean="0"/>
              <a:t>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} 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1379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34471"/>
            <a:ext cx="10353761" cy="847164"/>
          </a:xfrm>
        </p:spPr>
        <p:txBody>
          <a:bodyPr>
            <a:normAutofit/>
          </a:bodyPr>
          <a:lstStyle/>
          <a:p>
            <a:r>
              <a:rPr lang="tr-TR" sz="2800" dirty="0"/>
              <a:t>Sınıfların </a:t>
            </a:r>
            <a:r>
              <a:rPr lang="tr-TR" sz="2800" dirty="0" err="1"/>
              <a:t>static</a:t>
            </a:r>
            <a:r>
              <a:rPr lang="tr-TR" sz="2800" dirty="0"/>
              <a:t> olması 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981635"/>
            <a:ext cx="10353762" cy="4809565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static</a:t>
            </a:r>
            <a:r>
              <a:rPr lang="tr-TR" dirty="0" smtClean="0"/>
              <a:t> </a:t>
            </a:r>
            <a:r>
              <a:rPr lang="tr-TR" dirty="0"/>
              <a:t>olarak tanımlanmış sınıflara ait nesne örneklerini oluşturulamaz. </a:t>
            </a:r>
            <a:endParaRPr lang="tr-TR" dirty="0" smtClean="0"/>
          </a:p>
          <a:p>
            <a:endParaRPr lang="tr-TR" dirty="0"/>
          </a:p>
          <a:p>
            <a:r>
              <a:rPr lang="tr-TR" dirty="0" err="1"/>
              <a:t>static</a:t>
            </a:r>
            <a:r>
              <a:rPr lang="tr-TR" dirty="0"/>
              <a:t> olarak tanımlanmış sınıfların kurucuları ve yıkıcıları olmaz. </a:t>
            </a:r>
          </a:p>
          <a:p>
            <a:endParaRPr lang="tr-TR" dirty="0"/>
          </a:p>
          <a:p>
            <a:r>
              <a:rPr lang="tr-TR" dirty="0" err="1"/>
              <a:t>static</a:t>
            </a:r>
            <a:r>
              <a:rPr lang="tr-TR" dirty="0"/>
              <a:t> olarak tanımlanmış sınıflardan kalıtım alınamaz. </a:t>
            </a:r>
          </a:p>
          <a:p>
            <a:endParaRPr lang="tr-TR" dirty="0"/>
          </a:p>
          <a:p>
            <a:r>
              <a:rPr lang="tr-TR" dirty="0" err="1"/>
              <a:t>static</a:t>
            </a:r>
            <a:r>
              <a:rPr lang="tr-TR" dirty="0"/>
              <a:t> olarak tanımlanmış sınıflar kalıtım vermez. </a:t>
            </a:r>
          </a:p>
          <a:p>
            <a:endParaRPr lang="tr-TR" dirty="0"/>
          </a:p>
          <a:p>
            <a:r>
              <a:rPr lang="tr-TR" dirty="0" err="1"/>
              <a:t>static</a:t>
            </a:r>
            <a:r>
              <a:rPr lang="tr-TR" dirty="0"/>
              <a:t> olarak tanımlanmış sınıflardan başka </a:t>
            </a:r>
            <a:r>
              <a:rPr lang="tr-TR" dirty="0" err="1"/>
              <a:t>static</a:t>
            </a:r>
            <a:r>
              <a:rPr lang="tr-TR" dirty="0"/>
              <a:t> sınıflar da türetilemez. </a:t>
            </a:r>
          </a:p>
          <a:p>
            <a:endParaRPr lang="tr-TR" dirty="0"/>
          </a:p>
          <a:p>
            <a:r>
              <a:rPr lang="tr-TR" dirty="0" err="1"/>
              <a:t>static</a:t>
            </a:r>
            <a:r>
              <a:rPr lang="tr-TR" dirty="0"/>
              <a:t> sınıflar içerisinde statik olmayan üyeler oluşturulamaz.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1936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34472"/>
            <a:ext cx="10353761" cy="860610"/>
          </a:xfrm>
        </p:spPr>
        <p:txBody>
          <a:bodyPr/>
          <a:lstStyle/>
          <a:p>
            <a:r>
              <a:rPr lang="tr-TR" dirty="0"/>
              <a:t>Metotların </a:t>
            </a:r>
            <a:r>
              <a:rPr lang="tr-TR" dirty="0" err="1"/>
              <a:t>static</a:t>
            </a:r>
            <a:r>
              <a:rPr lang="tr-TR" dirty="0"/>
              <a:t> olması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995082"/>
            <a:ext cx="10353762" cy="5715000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Bir </a:t>
            </a:r>
            <a:r>
              <a:rPr lang="tr-TR" dirty="0"/>
              <a:t>sınıf </a:t>
            </a:r>
            <a:r>
              <a:rPr lang="tr-TR" dirty="0" smtClean="0"/>
              <a:t>içerisinde </a:t>
            </a:r>
            <a:r>
              <a:rPr lang="tr-TR" dirty="0" err="1"/>
              <a:t>static</a:t>
            </a:r>
            <a:r>
              <a:rPr lang="tr-TR" dirty="0"/>
              <a:t> olmayan metotlar </a:t>
            </a:r>
            <a:r>
              <a:rPr lang="tr-TR" dirty="0" err="1"/>
              <a:t>static</a:t>
            </a:r>
            <a:r>
              <a:rPr lang="tr-TR" dirty="0"/>
              <a:t> olan bir metodu kullanabilir.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 err="1"/>
              <a:t>MyClass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static</a:t>
            </a:r>
            <a:r>
              <a:rPr lang="tr-TR" dirty="0"/>
              <a:t> </a:t>
            </a:r>
            <a:r>
              <a:rPr lang="tr-TR" dirty="0" err="1"/>
              <a:t>double</a:t>
            </a:r>
            <a:r>
              <a:rPr lang="tr-TR" dirty="0"/>
              <a:t> Topla(</a:t>
            </a:r>
            <a:r>
              <a:rPr lang="tr-TR" dirty="0" err="1"/>
              <a:t>double</a:t>
            </a:r>
            <a:r>
              <a:rPr lang="tr-TR" dirty="0"/>
              <a:t> x, </a:t>
            </a:r>
            <a:r>
              <a:rPr lang="tr-TR" dirty="0" err="1"/>
              <a:t>double</a:t>
            </a:r>
            <a:r>
              <a:rPr lang="tr-TR" dirty="0"/>
              <a:t> y)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/>
              <a:t>x + y; </a:t>
            </a:r>
          </a:p>
          <a:p>
            <a:pPr marL="0" indent="0">
              <a:buNone/>
            </a:pPr>
            <a:r>
              <a:rPr lang="tr-TR" dirty="0" smtClean="0"/>
              <a:t>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fr-FR" dirty="0" smtClean="0"/>
              <a:t>public </a:t>
            </a:r>
            <a:r>
              <a:rPr lang="fr-FR" dirty="0"/>
              <a:t>double </a:t>
            </a:r>
            <a:r>
              <a:rPr lang="fr-FR" dirty="0" err="1"/>
              <a:t>Toplam</a:t>
            </a:r>
            <a:r>
              <a:rPr lang="fr-FR" dirty="0"/>
              <a:t>(double </a:t>
            </a:r>
            <a:r>
              <a:rPr lang="fr-FR" dirty="0" err="1"/>
              <a:t>ustsinir</a:t>
            </a:r>
            <a:r>
              <a:rPr lang="fr-FR" dirty="0"/>
              <a:t>, double l, double m)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double</a:t>
            </a:r>
            <a:r>
              <a:rPr lang="tr-TR" dirty="0" smtClean="0"/>
              <a:t> </a:t>
            </a:r>
            <a:r>
              <a:rPr lang="tr-TR" dirty="0"/>
              <a:t>toplam = 0;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nn-NO" dirty="0" smtClean="0"/>
              <a:t>for </a:t>
            </a:r>
            <a:r>
              <a:rPr lang="nn-NO" dirty="0"/>
              <a:t>(double i = 1; i &lt;= ustsinir; i++) </a:t>
            </a:r>
          </a:p>
          <a:p>
            <a:pPr marL="0" indent="0">
              <a:buNone/>
            </a:pPr>
            <a:r>
              <a:rPr lang="tr-TR" dirty="0" smtClean="0"/>
              <a:t>				toplam </a:t>
            </a:r>
            <a:r>
              <a:rPr lang="tr-TR" dirty="0"/>
              <a:t>+= Topla(l, m);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/>
              <a:t>toplam; </a:t>
            </a:r>
          </a:p>
          <a:p>
            <a:pPr marL="0" indent="0">
              <a:buNone/>
            </a:pPr>
            <a:r>
              <a:rPr lang="tr-TR" dirty="0" smtClean="0"/>
              <a:t>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} 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341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34472"/>
            <a:ext cx="10353761" cy="766481"/>
          </a:xfrm>
        </p:spPr>
        <p:txBody>
          <a:bodyPr>
            <a:normAutofit/>
          </a:bodyPr>
          <a:lstStyle/>
          <a:p>
            <a:r>
              <a:rPr lang="tr-TR" sz="2400" dirty="0"/>
              <a:t>Metotların </a:t>
            </a:r>
            <a:r>
              <a:rPr lang="tr-TR" sz="2400" dirty="0" err="1"/>
              <a:t>static</a:t>
            </a:r>
            <a:r>
              <a:rPr lang="tr-TR" sz="2400" dirty="0"/>
              <a:t> olması 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913795" y="753035"/>
            <a:ext cx="10353762" cy="5876365"/>
          </a:xfrm>
        </p:spPr>
        <p:txBody>
          <a:bodyPr/>
          <a:lstStyle/>
          <a:p>
            <a:r>
              <a:rPr lang="tr-TR" dirty="0" err="1"/>
              <a:t>MyClass</a:t>
            </a:r>
            <a:r>
              <a:rPr lang="tr-TR" dirty="0"/>
              <a:t> isimli sınıftan yeni bir örnek oluşturmadığımız için sadece Topla() isimli </a:t>
            </a:r>
            <a:r>
              <a:rPr lang="tr-TR" dirty="0" err="1"/>
              <a:t>static</a:t>
            </a:r>
            <a:r>
              <a:rPr lang="tr-TR" dirty="0"/>
              <a:t> metodu görebilmekteyiz. Ancak bize Toplam() isimli metot gerekli. Dolayısıyla yeni bir örnek oluşturmak zorundayız. 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807" y="2003612"/>
            <a:ext cx="7686652" cy="464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264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"/>
            <a:ext cx="10353761" cy="712694"/>
          </a:xfrm>
        </p:spPr>
        <p:txBody>
          <a:bodyPr>
            <a:normAutofit/>
          </a:bodyPr>
          <a:lstStyle/>
          <a:p>
            <a:r>
              <a:rPr lang="tr-TR" sz="2000" dirty="0"/>
              <a:t>Metotların </a:t>
            </a:r>
            <a:r>
              <a:rPr lang="tr-TR" sz="2000" dirty="0" err="1"/>
              <a:t>static</a:t>
            </a:r>
            <a:r>
              <a:rPr lang="tr-TR" sz="2000" dirty="0"/>
              <a:t> olması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806823"/>
            <a:ext cx="10353762" cy="5634317"/>
          </a:xfrm>
        </p:spPr>
        <p:txBody>
          <a:bodyPr/>
          <a:lstStyle/>
          <a:p>
            <a:r>
              <a:rPr lang="tr-TR" dirty="0"/>
              <a:t>Görüldüğü gibi </a:t>
            </a:r>
            <a:r>
              <a:rPr lang="tr-TR" dirty="0" err="1"/>
              <a:t>MyClass</a:t>
            </a:r>
            <a:r>
              <a:rPr lang="tr-TR" dirty="0"/>
              <a:t> sınıfından </a:t>
            </a:r>
            <a:r>
              <a:rPr lang="tr-TR" dirty="0" err="1"/>
              <a:t>yeniClass</a:t>
            </a:r>
            <a:r>
              <a:rPr lang="tr-TR" dirty="0"/>
              <a:t> isimli yeni bir örnek(nesne) oluşturduğumuzda artık Toplam() isimli metodu görebilirken, </a:t>
            </a:r>
            <a:r>
              <a:rPr lang="tr-TR" dirty="0" err="1"/>
              <a:t>static</a:t>
            </a:r>
            <a:r>
              <a:rPr lang="tr-TR" dirty="0"/>
              <a:t> olarak tanımladığımız Topla() metodu görünmemektedir.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181" y="2070847"/>
            <a:ext cx="7957066" cy="466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269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  <a:p>
            <a:pPr lvl="1"/>
            <a:r>
              <a:rPr lang="tr-TR" dirty="0" err="1"/>
              <a:t>Öğr</a:t>
            </a:r>
            <a:r>
              <a:rPr lang="tr-TR" dirty="0"/>
              <a:t>. Gör. Özgür Çiftçi 	</a:t>
            </a:r>
          </a:p>
          <a:p>
            <a:pPr marL="457200" lvl="1" indent="0">
              <a:buNone/>
            </a:pPr>
            <a:r>
              <a:rPr lang="tr-TR" dirty="0"/>
              <a:t>Nesne Tabanlı Programlama Ders Notları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7938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0</TotalTime>
  <Words>180</Words>
  <Application>Microsoft Office PowerPoint</Application>
  <PresentationFormat>Geniş ekran</PresentationFormat>
  <Paragraphs>64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Bookman Old Style</vt:lpstr>
      <vt:lpstr>Rockwell</vt:lpstr>
      <vt:lpstr>Damask</vt:lpstr>
      <vt:lpstr>Nesneye Dayalı Programlama 1</vt:lpstr>
      <vt:lpstr>Static Kavramı </vt:lpstr>
      <vt:lpstr>Static Kavramı </vt:lpstr>
      <vt:lpstr>Sınıfların static olması </vt:lpstr>
      <vt:lpstr>Metotların static olması </vt:lpstr>
      <vt:lpstr>Metotların static olması </vt:lpstr>
      <vt:lpstr>Metotların static olması 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Nesneye Dayalı Programlama 1</dc:title>
  <dc:creator>ronaldinho424</dc:creator>
  <cp:lastModifiedBy>ronaldinho424</cp:lastModifiedBy>
  <cp:revision>5</cp:revision>
  <dcterms:created xsi:type="dcterms:W3CDTF">2018-09-15T21:15:14Z</dcterms:created>
  <dcterms:modified xsi:type="dcterms:W3CDTF">2018-09-18T18:03:53Z</dcterms:modified>
</cp:coreProperties>
</file>